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4"/>
  </p:notes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8" r:id="rId18"/>
    <p:sldId id="279" r:id="rId19"/>
    <p:sldId id="291" r:id="rId20"/>
    <p:sldId id="292" r:id="rId21"/>
    <p:sldId id="288" r:id="rId22"/>
    <p:sldId id="28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5739D-6E8A-480D-8723-2BEDCD8E216B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2910-88C7-4571-8B93-786AD52DF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6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 dirty="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 dirty="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 dirty="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1800" b="1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18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 err="1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/>
                <a:cs typeface="Cambria"/>
              </a:rPr>
              <a:t>–</a:t>
            </a:r>
            <a:r>
              <a:rPr sz="24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endParaRPr lang="ru-RU" sz="2400" b="1" spc="-15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ИЛИ</a:t>
            </a:r>
            <a:r>
              <a:rPr lang="ru-RU" sz="2400" dirty="0"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63"/>
            <a:ext cx="1600200" cy="9143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«</a:t>
            </a:r>
            <a:r>
              <a:rPr sz="2400" b="1" spc="-15" dirty="0" err="1">
                <a:solidFill>
                  <a:srgbClr val="C00000"/>
                </a:solidFill>
                <a:latin typeface="Cambria"/>
                <a:cs typeface="Cambria"/>
              </a:rPr>
              <a:t>Отличник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 dirty="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514600"/>
            <a:ext cx="5540858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4" y="2971800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9"/>
            <a:ext cx="8229600" cy="6580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школе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471219"/>
              </p:ext>
            </p:extLst>
          </p:nvPr>
        </p:nvGraphicFramePr>
        <p:xfrm>
          <a:off x="1472640" y="480329"/>
          <a:ext cx="6143184" cy="595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372"/>
                <a:gridCol w="2893812"/>
              </a:tblGrid>
              <a:tr h="45831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(Б)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(П)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8151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пробных экзаменов (декабрь)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138783"/>
              </p:ext>
            </p:extLst>
          </p:nvPr>
        </p:nvGraphicFramePr>
        <p:xfrm>
          <a:off x="795402" y="1136734"/>
          <a:ext cx="7510398" cy="450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995"/>
                <a:gridCol w="1938403"/>
              </a:tblGrid>
              <a:tr h="9004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получат</a:t>
                      </a:r>
                    </a:p>
                    <a:p>
                      <a:pPr algn="l"/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«порог» по 1 предмету (русский язык)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«порог» по 1 предмету (математика)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прошли «порог» по русскому языку и математике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 получат, но в ВУЗ мечты не поступят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30262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 err="1" smtClean="0"/>
              <a:t>Участники</a:t>
            </a:r>
            <a:r>
              <a:rPr lang="ru-RU" sz="2800" spc="-10" dirty="0" smtClean="0"/>
              <a:t> ЕГЭ-</a:t>
            </a:r>
            <a:r>
              <a:rPr sz="2800" spc="-30" dirty="0" smtClean="0"/>
              <a:t> 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981668"/>
            <a:ext cx="7750658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 err="1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 smtClean="0"/>
              <a:t>202</a:t>
            </a:r>
            <a:r>
              <a:rPr lang="ru-RU" sz="2200" spc="-10" dirty="0" smtClean="0"/>
              <a:t>5</a:t>
            </a:r>
            <a:r>
              <a:rPr sz="2200" spc="10" dirty="0" smtClean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lang="ru-RU" sz="2200" spc="-25" dirty="0" smtClean="0"/>
              <a:t>дает </a:t>
            </a:r>
            <a:r>
              <a:rPr sz="2200" spc="-5" dirty="0" err="1" smtClean="0"/>
              <a:t>следующие</a:t>
            </a:r>
            <a:r>
              <a:rPr sz="2200" spc="-10" dirty="0" smtClean="0"/>
              <a:t> </a:t>
            </a:r>
            <a:r>
              <a:rPr sz="2200" spc="-10" dirty="0"/>
              <a:t>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8961"/>
            <a:ext cx="8382000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err="1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 err="1" smtClean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200" b="1" spc="-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7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200" b="1" spc="-470" dirty="0" smtClean="0">
                <a:solidFill>
                  <a:srgbClr val="001F5F"/>
                </a:solidFill>
                <a:latin typeface="Cambria"/>
                <a:cs typeface="Cambria"/>
              </a:rPr>
              <a:t>  общего         </a:t>
            </a: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159</TotalTime>
  <Words>641</Words>
  <Application>Microsoft Office PowerPoint</Application>
  <PresentationFormat>Экран (4:3)</PresentationFormat>
  <Paragraphs>152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Презентация PowerPoint</vt:lpstr>
      <vt:lpstr>Презентация PowerPoint</vt:lpstr>
      <vt:lpstr>Особенности ЕГЭ</vt:lpstr>
      <vt:lpstr>Участники ЕГЭ- </vt:lpstr>
      <vt:lpstr>Презентация PowerPoint</vt:lpstr>
      <vt:lpstr>Презентация PowerPoint</vt:lpstr>
      <vt:lpstr>Презентация PowerPoint</vt:lpstr>
      <vt:lpstr>В 2025 году ФИПИ дает следующие минимальные  баллы для предметов ЕГЭ:</vt:lpstr>
      <vt:lpstr>Презентация PowerPoint</vt:lpstr>
      <vt:lpstr>Презентация PowerPoint</vt:lpstr>
      <vt:lpstr>Правила проведения ГИА-11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Презентация PowerPoint</vt:lpstr>
      <vt:lpstr>Презентация PowerPoint</vt:lpstr>
      <vt:lpstr>По школе</vt:lpstr>
      <vt:lpstr>Итоги пробных экзаменов (декабрь)</vt:lpstr>
      <vt:lpstr>САЙТЫ  В  ПОМОЩЬ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16</cp:revision>
  <dcterms:created xsi:type="dcterms:W3CDTF">2023-10-01T17:45:10Z</dcterms:created>
  <dcterms:modified xsi:type="dcterms:W3CDTF">2025-01-17T09:11:08Z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